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9B35-060E-4048-9532-0171B1DEE4D0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DA0-B369-4DCE-85A4-21168898E1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85064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9B35-060E-4048-9532-0171B1DEE4D0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DA0-B369-4DCE-85A4-21168898E1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679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9B35-060E-4048-9532-0171B1DEE4D0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DA0-B369-4DCE-85A4-21168898E1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34471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9B35-060E-4048-9532-0171B1DEE4D0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DA0-B369-4DCE-85A4-21168898E1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264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9B35-060E-4048-9532-0171B1DEE4D0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DA0-B369-4DCE-85A4-21168898E1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6500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9B35-060E-4048-9532-0171B1DEE4D0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DA0-B369-4DCE-85A4-21168898E1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633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9B35-060E-4048-9532-0171B1DEE4D0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DA0-B369-4DCE-85A4-21168898E1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950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9B35-060E-4048-9532-0171B1DEE4D0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DA0-B369-4DCE-85A4-21168898E1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292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9B35-060E-4048-9532-0171B1DEE4D0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DA0-B369-4DCE-85A4-21168898E1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3107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9B35-060E-4048-9532-0171B1DEE4D0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DA0-B369-4DCE-85A4-21168898E1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442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69B35-060E-4048-9532-0171B1DEE4D0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7DA0-B369-4DCE-85A4-21168898E1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224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>
                <a:lumMod val="95000"/>
                <a:lumOff val="5000"/>
                <a:alpha val="75000"/>
              </a:srgbClr>
            </a:gs>
            <a:gs pos="40000">
              <a:srgbClr val="FFFF00"/>
            </a:gs>
            <a:gs pos="8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69B35-060E-4048-9532-0171B1DEE4D0}" type="datetimeFigureOut">
              <a:rPr lang="hu-HU" smtClean="0"/>
              <a:t>2020. 05. 05.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7DA0-B369-4DCE-85A4-21168898E1D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3242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4905"/>
            <a:ext cx="9144000" cy="2632007"/>
          </a:xfrm>
        </p:spPr>
        <p:txBody>
          <a:bodyPr>
            <a:normAutofit/>
          </a:bodyPr>
          <a:lstStyle/>
          <a:p>
            <a:r>
              <a:rPr lang="hu-HU" dirty="0" smtClean="0"/>
              <a:t>Jékely </a:t>
            </a:r>
            <a:r>
              <a:rPr lang="hu-HU" dirty="0" smtClean="0"/>
              <a:t>Zoltán: A </a:t>
            </a:r>
            <a:r>
              <a:rPr lang="hu-HU" dirty="0" smtClean="0"/>
              <a:t>három pillangó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291" y="2060848"/>
            <a:ext cx="5183418" cy="440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7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589240"/>
            <a:ext cx="9144000" cy="1143000"/>
          </a:xfrm>
        </p:spPr>
        <p:txBody>
          <a:bodyPr>
            <a:noAutofit/>
          </a:bodyPr>
          <a:lstStyle/>
          <a:p>
            <a:r>
              <a:rPr lang="hu-HU" sz="2000" dirty="0" smtClean="0"/>
              <a:t>De a szívtelen tulipán így felelt: -A pirosat szívesen beengedem, de a fehéret és a sárgát nem. – Ha a testvéreimet nem bocsátod be, inkább én is kint maradok!- mondta a piros pillangó is.  Tovább vergődtek hárman, csurom vizesen a szakadó esőben.</a:t>
            </a:r>
            <a:endParaRPr lang="hu-HU" sz="2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07" y="0"/>
            <a:ext cx="6524586" cy="5590800"/>
          </a:xfrm>
        </p:spPr>
      </p:pic>
    </p:spTree>
    <p:extLst>
      <p:ext uri="{BB962C8B-B14F-4D97-AF65-F5344CB8AC3E}">
        <p14:creationId xmlns:p14="http://schemas.microsoft.com/office/powerpoint/2010/main" val="4065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589240"/>
            <a:ext cx="9144000" cy="1143000"/>
          </a:xfrm>
        </p:spPr>
        <p:txBody>
          <a:bodyPr>
            <a:normAutofit/>
          </a:bodyPr>
          <a:lstStyle/>
          <a:p>
            <a:r>
              <a:rPr lang="hu-HU" sz="2000" dirty="0" smtClean="0"/>
              <a:t>Hímporuk már elázott, csápjuk kókadozott, szárnyuk össze- összetapadt, még a lelkük is átázott. Csetlettek-botlottak fűszálról-fűszálra és egy lapulevél alatt húzták meg magukat. De a  szél oda is besüvöltött és becsapott az eső.</a:t>
            </a:r>
            <a:endParaRPr lang="hu-HU" sz="2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00" y="0"/>
            <a:ext cx="6462000" cy="5602396"/>
          </a:xfrm>
        </p:spPr>
      </p:pic>
    </p:spTree>
    <p:extLst>
      <p:ext uri="{BB962C8B-B14F-4D97-AF65-F5344CB8AC3E}">
        <p14:creationId xmlns:p14="http://schemas.microsoft.com/office/powerpoint/2010/main" val="2811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589240"/>
            <a:ext cx="9144000" cy="1143000"/>
          </a:xfrm>
        </p:spPr>
        <p:txBody>
          <a:bodyPr>
            <a:normAutofit/>
          </a:bodyPr>
          <a:lstStyle/>
          <a:p>
            <a:r>
              <a:rPr lang="hu-HU" sz="2000" dirty="0" smtClean="0"/>
              <a:t>Süss fel nap, süss fel nap,</a:t>
            </a:r>
            <a:br>
              <a:rPr lang="hu-HU" sz="2000" dirty="0" smtClean="0"/>
            </a:br>
            <a:r>
              <a:rPr lang="hu-HU" sz="2000" dirty="0" smtClean="0"/>
              <a:t>Szárogasd meg szárnyamat,</a:t>
            </a:r>
            <a:br>
              <a:rPr lang="hu-HU" sz="2000" dirty="0" smtClean="0"/>
            </a:br>
            <a:r>
              <a:rPr lang="hu-HU" sz="2000" dirty="0" smtClean="0"/>
              <a:t>Nyisd ki a virágokat!- könyörgött a három didergő pillangó.</a:t>
            </a:r>
            <a:endParaRPr lang="hu-HU" sz="2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00" y="0"/>
            <a:ext cx="6462000" cy="5602338"/>
          </a:xfrm>
        </p:spPr>
      </p:pic>
    </p:spTree>
    <p:extLst>
      <p:ext uri="{BB962C8B-B14F-4D97-AF65-F5344CB8AC3E}">
        <p14:creationId xmlns:p14="http://schemas.microsoft.com/office/powerpoint/2010/main" val="26801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661248"/>
            <a:ext cx="9144000" cy="1143000"/>
          </a:xfrm>
        </p:spPr>
        <p:txBody>
          <a:bodyPr>
            <a:noAutofit/>
          </a:bodyPr>
          <a:lstStyle/>
          <a:p>
            <a:r>
              <a:rPr lang="hu-HU" sz="2000" dirty="0" smtClean="0"/>
              <a:t>A nap meghallotta a sűrű felhők mögül a pillangók esdeklő beszédét, és annyira megilletődött, hogy a felhőket elűzte, meleg fényt árasztott a mezőre, s a pillangók szárnyát egy-kettőre megszárította. S a három pillangó újra táncolt, repdesett vígan, amíg le nem nyugodott a nap.</a:t>
            </a:r>
            <a:endParaRPr lang="hu-HU" sz="2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00" y="-6296"/>
            <a:ext cx="6462000" cy="5592691"/>
          </a:xfrm>
        </p:spPr>
      </p:pic>
    </p:spTree>
    <p:extLst>
      <p:ext uri="{BB962C8B-B14F-4D97-AF65-F5344CB8AC3E}">
        <p14:creationId xmlns:p14="http://schemas.microsoft.com/office/powerpoint/2010/main" val="137049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708920"/>
            <a:ext cx="7772400" cy="1470025"/>
          </a:xfrm>
        </p:spPr>
        <p:txBody>
          <a:bodyPr/>
          <a:lstStyle/>
          <a:p>
            <a:r>
              <a:rPr lang="hu-HU" sz="5400" dirty="0" smtClean="0"/>
              <a:t>VÉGE</a:t>
            </a:r>
            <a:endParaRPr lang="hu-HU" dirty="0"/>
          </a:p>
        </p:txBody>
      </p:sp>
      <p:sp>
        <p:nvSpPr>
          <p:cNvPr id="3" name="Cím 1"/>
          <p:cNvSpPr txBox="1">
            <a:spLocks/>
          </p:cNvSpPr>
          <p:nvPr/>
        </p:nvSpPr>
        <p:spPr>
          <a:xfrm>
            <a:off x="0" y="5661248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2000" dirty="0" smtClean="0"/>
          </a:p>
          <a:p>
            <a:pPr algn="l"/>
            <a:endParaRPr lang="hu-HU" sz="2000" dirty="0"/>
          </a:p>
          <a:p>
            <a:pPr algn="l"/>
            <a:r>
              <a:rPr lang="hu-HU" sz="2000" dirty="0" smtClean="0"/>
              <a:t>Készítette: </a:t>
            </a:r>
            <a:r>
              <a:rPr lang="hu-HU" sz="2000" dirty="0" err="1" smtClean="0"/>
              <a:t>Miklovich</a:t>
            </a:r>
            <a:r>
              <a:rPr lang="hu-HU" sz="2000" dirty="0" smtClean="0"/>
              <a:t> Réka kisgyermeknevelő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429483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470493"/>
            <a:ext cx="8229600" cy="1368152"/>
          </a:xfrm>
        </p:spPr>
        <p:txBody>
          <a:bodyPr>
            <a:noAutofit/>
          </a:bodyPr>
          <a:lstStyle/>
          <a:p>
            <a:r>
              <a:rPr lang="hu-HU" sz="2000" dirty="0" smtClean="0"/>
              <a:t>Volt egyszer három pillangó: egy sárga, egy piros meg egy fehér. Vígan játszadoztak a verőfényes mezőn, virágról virágra szálldostak, táncoltak, repdestek jókedvükben. </a:t>
            </a:r>
            <a:endParaRPr lang="hu-HU" sz="2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66" y="0"/>
            <a:ext cx="6463068" cy="5589240"/>
          </a:xfrm>
        </p:spPr>
      </p:pic>
    </p:spTree>
    <p:extLst>
      <p:ext uri="{BB962C8B-B14F-4D97-AF65-F5344CB8AC3E}">
        <p14:creationId xmlns:p14="http://schemas.microsoft.com/office/powerpoint/2010/main" val="13539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268760"/>
          </a:xfrm>
        </p:spPr>
        <p:txBody>
          <a:bodyPr>
            <a:noAutofit/>
          </a:bodyPr>
          <a:lstStyle/>
          <a:p>
            <a:r>
              <a:rPr lang="hu-HU" sz="2000" dirty="0" smtClean="0"/>
              <a:t>De hirtelen beborult az ég. Közeledett a vihar.</a:t>
            </a:r>
            <a:br>
              <a:rPr lang="hu-HU" sz="2000" dirty="0" smtClean="0"/>
            </a:br>
            <a:r>
              <a:rPr lang="hu-HU" sz="2000" dirty="0" smtClean="0"/>
              <a:t>- Repüljünk haza!- mondta a sárga pillangó, ijedten pergette a szárnyát.</a:t>
            </a:r>
            <a:br>
              <a:rPr lang="hu-HU" sz="2000" dirty="0" smtClean="0"/>
            </a:br>
            <a:r>
              <a:rPr lang="hu-HU" sz="2000" dirty="0" smtClean="0"/>
              <a:t>- Minél gyorsabban!- mondta a piros is, a fehér is, és elindultak gyors szárnyalással.</a:t>
            </a:r>
            <a:endParaRPr lang="hu-HU" sz="2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00" y="-4747"/>
            <a:ext cx="6462000" cy="5527982"/>
          </a:xfrm>
        </p:spPr>
      </p:pic>
    </p:spTree>
    <p:extLst>
      <p:ext uri="{BB962C8B-B14F-4D97-AF65-F5344CB8AC3E}">
        <p14:creationId xmlns:p14="http://schemas.microsoft.com/office/powerpoint/2010/main" val="125426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208912" cy="1196752"/>
          </a:xfrm>
        </p:spPr>
        <p:txBody>
          <a:bodyPr>
            <a:normAutofit/>
          </a:bodyPr>
          <a:lstStyle/>
          <a:p>
            <a:r>
              <a:rPr lang="hu-HU" sz="2000" dirty="0" smtClean="0"/>
              <a:t>Éppen jókor értek haza, mert a zápor már megeredt s egyre vizesebb lett a szárnyuk. De a ház ajtaját nem tudták kinyitni, s az eső mind jobban és jobban szakadt. </a:t>
            </a:r>
            <a:endParaRPr lang="hu-HU" sz="2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0"/>
            <a:ext cx="6462000" cy="5640640"/>
          </a:xfrm>
        </p:spPr>
      </p:pic>
    </p:spTree>
    <p:extLst>
      <p:ext uri="{BB962C8B-B14F-4D97-AF65-F5344CB8AC3E}">
        <p14:creationId xmlns:p14="http://schemas.microsoft.com/office/powerpoint/2010/main" val="30770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143000"/>
          </a:xfrm>
        </p:spPr>
        <p:txBody>
          <a:bodyPr>
            <a:noAutofit/>
          </a:bodyPr>
          <a:lstStyle/>
          <a:p>
            <a:r>
              <a:rPr lang="hu-HU" sz="2000" dirty="0" smtClean="0"/>
              <a:t>- Menjünk a sárga tulipánhoz!- mondta a sárga pillangó,- az majd bebocsát. </a:t>
            </a:r>
            <a:r>
              <a:rPr lang="hu-HU" sz="2000" dirty="0"/>
              <a:t/>
            </a:r>
            <a:br>
              <a:rPr lang="hu-HU" sz="2000" dirty="0"/>
            </a:br>
            <a:r>
              <a:rPr lang="hu-HU" sz="2000" dirty="0" smtClean="0"/>
              <a:t>És a szakadó esőben elvergődtek a tulipánhoz, könyörögni kezdtek neki: - Sárga </a:t>
            </a:r>
            <a:r>
              <a:rPr lang="hu-HU" sz="2000" dirty="0" err="1" smtClean="0"/>
              <a:t>tuli</a:t>
            </a:r>
            <a:r>
              <a:rPr lang="hu-HU" sz="2000" dirty="0" smtClean="0"/>
              <a:t>, nyisd ki a kelyhed, hadd húzódjunk meg az eső elől!</a:t>
            </a:r>
            <a:endParaRPr lang="hu-HU" sz="2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00" y="0"/>
            <a:ext cx="6462000" cy="5551687"/>
          </a:xfrm>
        </p:spPr>
      </p:pic>
    </p:spTree>
    <p:extLst>
      <p:ext uri="{BB962C8B-B14F-4D97-AF65-F5344CB8AC3E}">
        <p14:creationId xmlns:p14="http://schemas.microsoft.com/office/powerpoint/2010/main" val="42146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229600" cy="1143000"/>
          </a:xfrm>
        </p:spPr>
        <p:txBody>
          <a:bodyPr>
            <a:normAutofit/>
          </a:bodyPr>
          <a:lstStyle/>
          <a:p>
            <a:r>
              <a:rPr lang="hu-HU" sz="2000" dirty="0" smtClean="0"/>
              <a:t>De a tulipán így felelt: - A sárgának szívesen kinyitom, de a pirosnak és a fehérnek nem. Erre a sárga így felelt a szívtelen tulipánnak; - Ha a testvéreimet nem bocsátod be, inkább én is kint maradok!</a:t>
            </a:r>
            <a:endParaRPr lang="hu-HU" sz="2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00" y="-6530"/>
            <a:ext cx="6462000" cy="5597763"/>
          </a:xfrm>
        </p:spPr>
      </p:pic>
    </p:spTree>
    <p:extLst>
      <p:ext uri="{BB962C8B-B14F-4D97-AF65-F5344CB8AC3E}">
        <p14:creationId xmlns:p14="http://schemas.microsoft.com/office/powerpoint/2010/main" val="208277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661248"/>
            <a:ext cx="9144000" cy="1143000"/>
          </a:xfrm>
        </p:spPr>
        <p:txBody>
          <a:bodyPr>
            <a:noAutofit/>
          </a:bodyPr>
          <a:lstStyle/>
          <a:p>
            <a:r>
              <a:rPr lang="hu-HU" sz="2000" dirty="0" smtClean="0"/>
              <a:t>- Menjünk a fehér tulipánhoz!- mondta a fehér pillangó. Ázva-fázva elvergődtek a tulipánhoz, s szépen kérlelni kezdték: Kis </a:t>
            </a:r>
            <a:r>
              <a:rPr lang="hu-HU" sz="2000" dirty="0" err="1" smtClean="0"/>
              <a:t>tuli</a:t>
            </a:r>
            <a:r>
              <a:rPr lang="hu-HU" sz="2000" dirty="0" smtClean="0"/>
              <a:t>, nyisd ki a kelyhed, hadd húzódjunk meg az eső elől! De a tulipán így felelt: - A fehéret örömest befogadom, de a sárgát és a pirosat nem. </a:t>
            </a:r>
            <a:endParaRPr lang="hu-HU" sz="2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00" y="0"/>
            <a:ext cx="6462000" cy="5568133"/>
          </a:xfrm>
        </p:spPr>
      </p:pic>
    </p:spTree>
    <p:extLst>
      <p:ext uri="{BB962C8B-B14F-4D97-AF65-F5344CB8AC3E}">
        <p14:creationId xmlns:p14="http://schemas.microsoft.com/office/powerpoint/2010/main" val="401972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5661248"/>
            <a:ext cx="9144000" cy="1143000"/>
          </a:xfrm>
        </p:spPr>
        <p:txBody>
          <a:bodyPr>
            <a:noAutofit/>
          </a:bodyPr>
          <a:lstStyle/>
          <a:p>
            <a:r>
              <a:rPr lang="hu-HU" sz="2000" dirty="0" smtClean="0"/>
              <a:t>Erre a fehér pillangó így felel; - Ha a testvérkéimet nem fogadod be, inkább én is kint maradok. Inkább ázzunk együtt, mintsem elhagyjuk egymást. A szívtelen tulipán csak ingatta fejét, s kelyhét nem nyitotta ki. Az eső pedig már zuhogott. A pillangók szárnya már teljeses átázott. </a:t>
            </a:r>
            <a:endParaRPr lang="hu-HU" sz="2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00" y="0"/>
            <a:ext cx="6462000" cy="5541673"/>
          </a:xfrm>
        </p:spPr>
      </p:pic>
    </p:spTree>
    <p:extLst>
      <p:ext uri="{BB962C8B-B14F-4D97-AF65-F5344CB8AC3E}">
        <p14:creationId xmlns:p14="http://schemas.microsoft.com/office/powerpoint/2010/main" val="114648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5589240"/>
            <a:ext cx="8229600" cy="1143000"/>
          </a:xfrm>
        </p:spPr>
        <p:txBody>
          <a:bodyPr>
            <a:normAutofit/>
          </a:bodyPr>
          <a:lstStyle/>
          <a:p>
            <a:r>
              <a:rPr lang="hu-HU" sz="2000" dirty="0" smtClean="0"/>
              <a:t>- Menjünk a piros tulipánhoz!- mondta a piros pillangó. A szakadó esőben elvergődtek a piros tulipánhoz, és könyörögni kezdtek neki: - Kis </a:t>
            </a:r>
            <a:r>
              <a:rPr lang="hu-HU" sz="2000" dirty="0" err="1" smtClean="0"/>
              <a:t>tuli</a:t>
            </a:r>
            <a:r>
              <a:rPr lang="hu-HU" sz="2000" dirty="0" smtClean="0"/>
              <a:t>, nyisd ki a kelyhed, hadd húzódjunk meg az eső elől!</a:t>
            </a:r>
            <a:endParaRPr lang="hu-HU" sz="2000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000" y="0"/>
            <a:ext cx="6462000" cy="5561274"/>
          </a:xfrm>
        </p:spPr>
      </p:pic>
    </p:spTree>
    <p:extLst>
      <p:ext uri="{BB962C8B-B14F-4D97-AF65-F5344CB8AC3E}">
        <p14:creationId xmlns:p14="http://schemas.microsoft.com/office/powerpoint/2010/main" val="182656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442</Words>
  <Application>Microsoft Office PowerPoint</Application>
  <PresentationFormat>Diavetítés a képernyőre (4:3 oldalarány)</PresentationFormat>
  <Paragraphs>17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Office-téma</vt:lpstr>
      <vt:lpstr>Jékely Zoltán: A három pillangó</vt:lpstr>
      <vt:lpstr>Volt egyszer három pillangó: egy sárga, egy piros meg egy fehér. Vígan játszadoztak a verőfényes mezőn, virágról virágra szálldostak, táncoltak, repdestek jókedvükben. </vt:lpstr>
      <vt:lpstr>De hirtelen beborult az ég. Közeledett a vihar. - Repüljünk haza!- mondta a sárga pillangó, ijedten pergette a szárnyát. - Minél gyorsabban!- mondta a piros is, a fehér is, és elindultak gyors szárnyalással.</vt:lpstr>
      <vt:lpstr>Éppen jókor értek haza, mert a zápor már megeredt s egyre vizesebb lett a szárnyuk. De a ház ajtaját nem tudták kinyitni, s az eső mind jobban és jobban szakadt. </vt:lpstr>
      <vt:lpstr>- Menjünk a sárga tulipánhoz!- mondta a sárga pillangó,- az majd bebocsát.  És a szakadó esőben elvergődtek a tulipánhoz, könyörögni kezdtek neki: - Sárga tuli, nyisd ki a kelyhed, hadd húzódjunk meg az eső elől!</vt:lpstr>
      <vt:lpstr>De a tulipán így felelt: - A sárgának szívesen kinyitom, de a pirosnak és a fehérnek nem. Erre a sárga így felelt a szívtelen tulipánnak; - Ha a testvéreimet nem bocsátod be, inkább én is kint maradok!</vt:lpstr>
      <vt:lpstr>- Menjünk a fehér tulipánhoz!- mondta a fehér pillangó. Ázva-fázva elvergődtek a tulipánhoz, s szépen kérlelni kezdték: Kis tuli, nyisd ki a kelyhed, hadd húzódjunk meg az eső elől! De a tulipán így felelt: - A fehéret örömest befogadom, de a sárgát és a pirosat nem. </vt:lpstr>
      <vt:lpstr>Erre a fehér pillangó így felel; - Ha a testvérkéimet nem fogadod be, inkább én is kint maradok. Inkább ázzunk együtt, mintsem elhagyjuk egymást. A szívtelen tulipán csak ingatta fejét, s kelyhét nem nyitotta ki. Az eső pedig már zuhogott. A pillangók szárnya már teljeses átázott. </vt:lpstr>
      <vt:lpstr>- Menjünk a piros tulipánhoz!- mondta a piros pillangó. A szakadó esőben elvergődtek a piros tulipánhoz, és könyörögni kezdtek neki: - Kis tuli, nyisd ki a kelyhed, hadd húzódjunk meg az eső elől!</vt:lpstr>
      <vt:lpstr>De a szívtelen tulipán így felelt: -A pirosat szívesen beengedem, de a fehéret és a sárgát nem. – Ha a testvéreimet nem bocsátod be, inkább én is kint maradok!- mondta a piros pillangó is.  Tovább vergődtek hárman, csurom vizesen a szakadó esőben.</vt:lpstr>
      <vt:lpstr>Hímporuk már elázott, csápjuk kókadozott, szárnyuk össze- összetapadt, még a lelkük is átázott. Csetlettek-botlottak fűszálról-fűszálra és egy lapulevél alatt húzták meg magukat. De a  szél oda is besüvöltött és becsapott az eső.</vt:lpstr>
      <vt:lpstr>Süss fel nap, süss fel nap, Szárogasd meg szárnyamat, Nyisd ki a virágokat!- könyörgött a három didergő pillangó.</vt:lpstr>
      <vt:lpstr>A nap meghallotta a sűrű felhők mögül a pillangók esdeklő beszédét, és annyira megilletődött, hogy a felhőket elűzte, meleg fényt árasztott a mezőre, s a pillangók szárnyát egy-kettőre megszárította. S a három pillangó újra táncolt, repdesett vígan, amíg le nem nyugodott a nap.</vt:lpstr>
      <vt:lpstr>VÉGE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Jékely Zoltán  A három pillangó</dc:title>
  <dc:creator>Reka Miklovich</dc:creator>
  <cp:lastModifiedBy>Vörös Róza</cp:lastModifiedBy>
  <cp:revision>20</cp:revision>
  <dcterms:created xsi:type="dcterms:W3CDTF">2020-04-28T18:39:27Z</dcterms:created>
  <dcterms:modified xsi:type="dcterms:W3CDTF">2020-05-05T12:10:03Z</dcterms:modified>
</cp:coreProperties>
</file>