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4E5E-BC3A-4A30-924D-9A4EC70826B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0439-718F-46C8-9B38-A87D767B16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68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4E5E-BC3A-4A30-924D-9A4EC70826B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0439-718F-46C8-9B38-A87D767B16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214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4E5E-BC3A-4A30-924D-9A4EC70826B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0439-718F-46C8-9B38-A87D767B16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369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4E5E-BC3A-4A30-924D-9A4EC70826B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0439-718F-46C8-9B38-A87D767B16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4E5E-BC3A-4A30-924D-9A4EC70826B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0439-718F-46C8-9B38-A87D767B16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528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4E5E-BC3A-4A30-924D-9A4EC70826B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0439-718F-46C8-9B38-A87D767B16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026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4E5E-BC3A-4A30-924D-9A4EC70826B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0439-718F-46C8-9B38-A87D767B16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361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4E5E-BC3A-4A30-924D-9A4EC70826B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0439-718F-46C8-9B38-A87D767B16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4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4E5E-BC3A-4A30-924D-9A4EC70826B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0439-718F-46C8-9B38-A87D767B16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1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4E5E-BC3A-4A30-924D-9A4EC70826B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0439-718F-46C8-9B38-A87D767B16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23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4E5E-BC3A-4A30-924D-9A4EC70826B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0439-718F-46C8-9B38-A87D767B16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808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45000">
              <a:srgbClr val="D4DEFF"/>
            </a:gs>
            <a:gs pos="86000">
              <a:srgbClr val="D4DE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74E5E-BC3A-4A30-924D-9A4EC70826BF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D0439-718F-46C8-9B38-A87D767B16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686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728" y="0"/>
            <a:ext cx="9106272" cy="1470025"/>
          </a:xfrm>
        </p:spPr>
        <p:txBody>
          <a:bodyPr>
            <a:norm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Vlagyimir </a:t>
            </a:r>
            <a:r>
              <a:rPr lang="hu-HU" dirty="0" err="1" smtClean="0"/>
              <a:t>Szutyejev</a:t>
            </a:r>
            <a:r>
              <a:rPr lang="hu-HU" dirty="0" smtClean="0"/>
              <a:t>: A </a:t>
            </a:r>
            <a:r>
              <a:rPr lang="hu-HU" dirty="0" smtClean="0"/>
              <a:t>három kiscica</a:t>
            </a:r>
            <a:endParaRPr lang="hu-HU" dirty="0"/>
          </a:p>
        </p:txBody>
      </p:sp>
      <p:pic>
        <p:nvPicPr>
          <p:cNvPr id="3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97" y="1772816"/>
            <a:ext cx="5218133" cy="442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És a három vizes kiscica elindult hazafelé.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7" y="0"/>
            <a:ext cx="6800227" cy="5400000"/>
          </a:xfrm>
        </p:spPr>
      </p:pic>
    </p:spTree>
    <p:extLst>
      <p:ext uri="{BB962C8B-B14F-4D97-AF65-F5344CB8AC3E}">
        <p14:creationId xmlns:p14="http://schemas.microsoft.com/office/powerpoint/2010/main" val="38072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dirty="0" smtClean="0"/>
              <a:t>Útközben szépen megszáradtak, és olyanok lettek, mint voltak: egy fekete, egy szürke és egy fehér kiscica. 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59" y="0"/>
            <a:ext cx="6961283" cy="5400000"/>
          </a:xfrm>
        </p:spPr>
      </p:pic>
    </p:spTree>
    <p:extLst>
      <p:ext uri="{BB962C8B-B14F-4D97-AF65-F5344CB8AC3E}">
        <p14:creationId xmlns:p14="http://schemas.microsoft.com/office/powerpoint/2010/main" val="32306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/>
          <a:lstStyle/>
          <a:p>
            <a:r>
              <a:rPr lang="hu-HU" dirty="0" smtClean="0"/>
              <a:t>VÉGE</a:t>
            </a:r>
            <a:endParaRPr lang="hu-HU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0" y="56612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000" dirty="0" smtClean="0"/>
          </a:p>
          <a:p>
            <a:pPr algn="l"/>
            <a:endParaRPr lang="hu-HU" sz="2000" dirty="0"/>
          </a:p>
          <a:p>
            <a:pPr algn="l"/>
            <a:r>
              <a:rPr lang="hu-HU" sz="2000" dirty="0" smtClean="0"/>
              <a:t>Készítette: </a:t>
            </a:r>
            <a:r>
              <a:rPr lang="hu-HU" sz="2000" dirty="0" err="1" smtClean="0"/>
              <a:t>Miklovich</a:t>
            </a:r>
            <a:r>
              <a:rPr lang="hu-HU" sz="2000" dirty="0" smtClean="0"/>
              <a:t> Réka kisgyermeknevelő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5345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dirty="0" smtClean="0"/>
              <a:t>Három kiscica, egy fekete, egy szürke meg egy fehér, meglátott egy egeret és – uccu neki! – utána futottak.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0" y="0"/>
            <a:ext cx="6366090" cy="5400000"/>
          </a:xfrm>
        </p:spPr>
      </p:pic>
    </p:spTree>
    <p:extLst>
      <p:ext uri="{BB962C8B-B14F-4D97-AF65-F5344CB8AC3E}">
        <p14:creationId xmlns:p14="http://schemas.microsoft.com/office/powerpoint/2010/main" val="28637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dirty="0" smtClean="0"/>
              <a:t>A kisegér beugrott a lisztesládába.</a:t>
            </a:r>
            <a:br>
              <a:rPr lang="hu-HU" sz="2400" dirty="0" smtClean="0"/>
            </a:br>
            <a:r>
              <a:rPr lang="hu-HU" sz="2400" dirty="0" smtClean="0"/>
              <a:t>A kiscicák – </a:t>
            </a:r>
            <a:r>
              <a:rPr lang="hu-HU" sz="2400" dirty="0" err="1" smtClean="0"/>
              <a:t>hopplá</a:t>
            </a:r>
            <a:r>
              <a:rPr lang="hu-HU" sz="2400" dirty="0" smtClean="0"/>
              <a:t>! – utána. 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64" y="0"/>
            <a:ext cx="7103673" cy="5400000"/>
          </a:xfrm>
        </p:spPr>
      </p:pic>
    </p:spTree>
    <p:extLst>
      <p:ext uri="{BB962C8B-B14F-4D97-AF65-F5344CB8AC3E}">
        <p14:creationId xmlns:p14="http://schemas.microsoft.com/office/powerpoint/2010/main" val="17762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dirty="0" smtClean="0"/>
              <a:t>A kisegér elszaladt. A ládából pedig három fehér cica mászott ki. 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38" y="0"/>
            <a:ext cx="6476724" cy="5400000"/>
          </a:xfrm>
        </p:spPr>
      </p:pic>
    </p:spTree>
    <p:extLst>
      <p:ext uri="{BB962C8B-B14F-4D97-AF65-F5344CB8AC3E}">
        <p14:creationId xmlns:p14="http://schemas.microsoft.com/office/powerpoint/2010/main" val="14059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dirty="0" smtClean="0"/>
              <a:t>A három fehér kiscica meglátott az udvaron egy békát, és – uccu neki! – utána futottak. 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2" y="-14475"/>
            <a:ext cx="8484196" cy="5400000"/>
          </a:xfrm>
        </p:spPr>
      </p:pic>
    </p:spTree>
    <p:extLst>
      <p:ext uri="{BB962C8B-B14F-4D97-AF65-F5344CB8AC3E}">
        <p14:creationId xmlns:p14="http://schemas.microsoft.com/office/powerpoint/2010/main" val="42892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dirty="0" smtClean="0"/>
              <a:t>A béka beugrott egy ócska kályhacsőbe. A kiscicák – </a:t>
            </a:r>
            <a:r>
              <a:rPr lang="hu-HU" sz="2400" dirty="0" err="1" smtClean="0"/>
              <a:t>hopplá</a:t>
            </a:r>
            <a:r>
              <a:rPr lang="hu-HU" sz="2400" dirty="0" smtClean="0"/>
              <a:t>! – utána.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4" y="0"/>
            <a:ext cx="8038732" cy="5400000"/>
          </a:xfrm>
        </p:spPr>
      </p:pic>
    </p:spTree>
    <p:extLst>
      <p:ext uri="{BB962C8B-B14F-4D97-AF65-F5344CB8AC3E}">
        <p14:creationId xmlns:p14="http://schemas.microsoft.com/office/powerpoint/2010/main" val="9596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dirty="0" smtClean="0"/>
              <a:t>A béka szépen tovaugrándozott, és a kályhacsőből előbukkant három fekete kiscica.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4" y="0"/>
            <a:ext cx="7804413" cy="5400000"/>
          </a:xfrm>
        </p:spPr>
      </p:pic>
    </p:spTree>
    <p:extLst>
      <p:ext uri="{BB962C8B-B14F-4D97-AF65-F5344CB8AC3E}">
        <p14:creationId xmlns:p14="http://schemas.microsoft.com/office/powerpoint/2010/main" val="18367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dirty="0" smtClean="0"/>
              <a:t>A három fekete kiscica meglátott a tóban egy halacskát, és – uccu neki! – utána ugrottak. 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7" y="0"/>
            <a:ext cx="6422627" cy="5400000"/>
          </a:xfrm>
        </p:spPr>
      </p:pic>
    </p:spTree>
    <p:extLst>
      <p:ext uri="{BB962C8B-B14F-4D97-AF65-F5344CB8AC3E}">
        <p14:creationId xmlns:p14="http://schemas.microsoft.com/office/powerpoint/2010/main" val="35876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dirty="0" smtClean="0"/>
              <a:t>A halacska elúszott, és a tóból kimászott három csuromvizes kiscica.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51" y="0"/>
            <a:ext cx="6441098" cy="5400000"/>
          </a:xfrm>
        </p:spPr>
      </p:pic>
    </p:spTree>
    <p:extLst>
      <p:ext uri="{BB962C8B-B14F-4D97-AF65-F5344CB8AC3E}">
        <p14:creationId xmlns:p14="http://schemas.microsoft.com/office/powerpoint/2010/main" val="8531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156</Words>
  <Application>Microsoft Office PowerPoint</Application>
  <PresentationFormat>Diavetítés a képernyőre (4:3 oldalarány)</PresentationFormat>
  <Paragraphs>15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Office-téma</vt:lpstr>
      <vt:lpstr> Vlagyimir Szutyejev: A három kiscica</vt:lpstr>
      <vt:lpstr>Három kiscica, egy fekete, egy szürke meg egy fehér, meglátott egy egeret és – uccu neki! – utána futottak.</vt:lpstr>
      <vt:lpstr>A kisegér beugrott a lisztesládába. A kiscicák – hopplá! – utána. </vt:lpstr>
      <vt:lpstr>A kisegér elszaladt. A ládából pedig három fehér cica mászott ki. </vt:lpstr>
      <vt:lpstr>A három fehér kiscica meglátott az udvaron egy békát, és – uccu neki! – utána futottak. </vt:lpstr>
      <vt:lpstr>A béka beugrott egy ócska kályhacsőbe. A kiscicák – hopplá! – utána.</vt:lpstr>
      <vt:lpstr>A béka szépen tovaugrándozott, és a kályhacsőből előbukkant három fekete kiscica.</vt:lpstr>
      <vt:lpstr>A három fekete kiscica meglátott a tóban egy halacskát, és – uccu neki! – utána ugrottak. </vt:lpstr>
      <vt:lpstr>A halacska elúszott, és a tóból kimászott három csuromvizes kiscica.</vt:lpstr>
      <vt:lpstr>És a három vizes kiscica elindult hazafelé.</vt:lpstr>
      <vt:lpstr>Útközben szépen megszáradtak, és olyanok lettek, mint voltak: egy fekete, egy szürke és egy fehér kiscica. 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Vlagyimir Szutyejev A három kiscica</dc:title>
  <dc:creator>Reka Miklovich</dc:creator>
  <cp:lastModifiedBy>Vörös Róza</cp:lastModifiedBy>
  <cp:revision>13</cp:revision>
  <dcterms:created xsi:type="dcterms:W3CDTF">2020-04-29T20:17:01Z</dcterms:created>
  <dcterms:modified xsi:type="dcterms:W3CDTF">2020-05-05T12:28:54Z</dcterms:modified>
</cp:coreProperties>
</file>