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8BA2-0BB6-4E82-9444-F802F1F37FF6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81D0-F13C-4508-9985-D7B6530C73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206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8BA2-0BB6-4E82-9444-F802F1F37FF6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81D0-F13C-4508-9985-D7B6530C73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64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8BA2-0BB6-4E82-9444-F802F1F37FF6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81D0-F13C-4508-9985-D7B6530C73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044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8BA2-0BB6-4E82-9444-F802F1F37FF6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81D0-F13C-4508-9985-D7B6530C73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4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8BA2-0BB6-4E82-9444-F802F1F37FF6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81D0-F13C-4508-9985-D7B6530C73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862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8BA2-0BB6-4E82-9444-F802F1F37FF6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81D0-F13C-4508-9985-D7B6530C73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8508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8BA2-0BB6-4E82-9444-F802F1F37FF6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81D0-F13C-4508-9985-D7B6530C73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573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8BA2-0BB6-4E82-9444-F802F1F37FF6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81D0-F13C-4508-9985-D7B6530C73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586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8BA2-0BB6-4E82-9444-F802F1F37FF6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81D0-F13C-4508-9985-D7B6530C73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1916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8BA2-0BB6-4E82-9444-F802F1F37FF6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81D0-F13C-4508-9985-D7B6530C73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547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8BA2-0BB6-4E82-9444-F802F1F37FF6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81D0-F13C-4508-9985-D7B6530C73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19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41000">
              <a:srgbClr val="85C2FF"/>
            </a:gs>
            <a:gs pos="100000">
              <a:srgbClr val="C4D6E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78BA2-0BB6-4E82-9444-F802F1F37FF6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881D0-F13C-4508-9985-D7B6530C73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470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018655"/>
          </a:xfrm>
        </p:spPr>
        <p:txBody>
          <a:bodyPr>
            <a:normAutofit/>
          </a:bodyPr>
          <a:lstStyle/>
          <a:p>
            <a:r>
              <a:rPr lang="hu-HU" dirty="0" smtClean="0"/>
              <a:t>Drégely </a:t>
            </a:r>
            <a:r>
              <a:rPr lang="hu-HU" dirty="0" smtClean="0"/>
              <a:t>László: Macskaházi </a:t>
            </a:r>
            <a:r>
              <a:rPr lang="hu-HU" dirty="0" smtClean="0"/>
              <a:t>Benedek</a:t>
            </a:r>
            <a:endParaRPr lang="hu-HU" dirty="0"/>
          </a:p>
        </p:txBody>
      </p:sp>
      <p:pic>
        <p:nvPicPr>
          <p:cNvPr id="3" name="Tartalom hely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096" y="2018655"/>
            <a:ext cx="5231808" cy="392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7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43000"/>
          </a:xfrm>
        </p:spPr>
        <p:txBody>
          <a:bodyPr>
            <a:noAutofit/>
          </a:bodyPr>
          <a:lstStyle/>
          <a:p>
            <a:r>
              <a:rPr lang="hu-HU" sz="3600" dirty="0" smtClean="0"/>
              <a:t>Macskaházi Benedek</a:t>
            </a:r>
            <a:br>
              <a:rPr lang="hu-HU" sz="3600" dirty="0" smtClean="0"/>
            </a:br>
            <a:r>
              <a:rPr lang="hu-HU" sz="3600" dirty="0" smtClean="0"/>
              <a:t>megfogott egy egeret.</a:t>
            </a:r>
            <a:endParaRPr lang="hu-HU" sz="36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00" y="0"/>
            <a:ext cx="6960000" cy="5220000"/>
          </a:xfrm>
        </p:spPr>
      </p:pic>
    </p:spTree>
    <p:extLst>
      <p:ext uri="{BB962C8B-B14F-4D97-AF65-F5344CB8AC3E}">
        <p14:creationId xmlns:p14="http://schemas.microsoft.com/office/powerpoint/2010/main" val="2351854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445224"/>
            <a:ext cx="9144000" cy="1287016"/>
          </a:xfrm>
        </p:spPr>
        <p:txBody>
          <a:bodyPr>
            <a:noAutofit/>
          </a:bodyPr>
          <a:lstStyle/>
          <a:p>
            <a:r>
              <a:rPr lang="hu-HU" sz="3600" dirty="0" smtClean="0"/>
              <a:t>Egér mondta: Benedek, engedj már el engemet!</a:t>
            </a:r>
            <a:br>
              <a:rPr lang="hu-HU" sz="3600" dirty="0" smtClean="0"/>
            </a:br>
            <a:r>
              <a:rPr lang="hu-HU" sz="3600" dirty="0" smtClean="0"/>
              <a:t>Nem engedte Benedek,hanem nagyot nevetett.</a:t>
            </a:r>
            <a:endParaRPr lang="hu-HU" sz="36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00" y="0"/>
            <a:ext cx="6960000" cy="5220000"/>
          </a:xfrm>
        </p:spPr>
      </p:pic>
    </p:spTree>
    <p:extLst>
      <p:ext uri="{BB962C8B-B14F-4D97-AF65-F5344CB8AC3E}">
        <p14:creationId xmlns:p14="http://schemas.microsoft.com/office/powerpoint/2010/main" val="3760513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43000"/>
          </a:xfrm>
        </p:spPr>
        <p:txBody>
          <a:bodyPr>
            <a:noAutofit/>
          </a:bodyPr>
          <a:lstStyle/>
          <a:p>
            <a:r>
              <a:rPr lang="hu-HU" sz="3600" dirty="0" smtClean="0"/>
              <a:t>Ne nevess ki, Benedek,</a:t>
            </a:r>
            <a:br>
              <a:rPr lang="hu-HU" sz="3600" dirty="0" smtClean="0"/>
            </a:br>
            <a:r>
              <a:rPr lang="hu-HU" sz="3600" dirty="0" smtClean="0"/>
              <a:t>megharapom kezedet!</a:t>
            </a:r>
            <a:endParaRPr lang="hu-HU" sz="36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00" y="0"/>
            <a:ext cx="6960000" cy="5220000"/>
          </a:xfrm>
        </p:spPr>
      </p:pic>
    </p:spTree>
    <p:extLst>
      <p:ext uri="{BB962C8B-B14F-4D97-AF65-F5344CB8AC3E}">
        <p14:creationId xmlns:p14="http://schemas.microsoft.com/office/powerpoint/2010/main" val="535125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445224"/>
            <a:ext cx="9144000" cy="1143000"/>
          </a:xfrm>
        </p:spPr>
        <p:txBody>
          <a:bodyPr>
            <a:noAutofit/>
          </a:bodyPr>
          <a:lstStyle/>
          <a:p>
            <a:r>
              <a:rPr lang="hu-HU" sz="3600" dirty="0" smtClean="0"/>
              <a:t>Megijedt a Benedek, letette az egeret.</a:t>
            </a:r>
            <a:br>
              <a:rPr lang="hu-HU" sz="3600" dirty="0" smtClean="0"/>
            </a:br>
            <a:r>
              <a:rPr lang="hu-HU" sz="3600" dirty="0" smtClean="0"/>
              <a:t>Az egér jót nevetett, hoppon maradt Benedek.</a:t>
            </a:r>
            <a:endParaRPr lang="hu-HU" sz="36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33" y="0"/>
            <a:ext cx="6912735" cy="5184551"/>
          </a:xfrm>
        </p:spPr>
      </p:pic>
    </p:spTree>
    <p:extLst>
      <p:ext uri="{BB962C8B-B14F-4D97-AF65-F5344CB8AC3E}">
        <p14:creationId xmlns:p14="http://schemas.microsoft.com/office/powerpoint/2010/main" val="3750363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2708920"/>
            <a:ext cx="7772400" cy="1470025"/>
          </a:xfrm>
        </p:spPr>
        <p:txBody>
          <a:bodyPr/>
          <a:lstStyle/>
          <a:p>
            <a:r>
              <a:rPr lang="hu-HU" dirty="0" smtClean="0"/>
              <a:t>VÉGE</a:t>
            </a:r>
            <a:endParaRPr lang="hu-HU" dirty="0"/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0" y="566124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u-HU" sz="2000" dirty="0" smtClean="0"/>
          </a:p>
          <a:p>
            <a:pPr algn="l"/>
            <a:endParaRPr lang="hu-HU" sz="2000" dirty="0"/>
          </a:p>
          <a:p>
            <a:pPr algn="l"/>
            <a:r>
              <a:rPr lang="hu-HU" sz="2000" dirty="0" smtClean="0"/>
              <a:t>Készítette: </a:t>
            </a:r>
            <a:r>
              <a:rPr lang="hu-HU" sz="2000" dirty="0" err="1" smtClean="0"/>
              <a:t>Miklovich</a:t>
            </a:r>
            <a:r>
              <a:rPr lang="hu-HU" sz="2000" dirty="0" smtClean="0"/>
              <a:t> Réka kisgyermeknevelő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643377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37</Words>
  <Application>Microsoft Office PowerPoint</Application>
  <PresentationFormat>Diavetítés a képernyőre (4:3 oldalarány)</PresentationFormat>
  <Paragraphs>9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Office-téma</vt:lpstr>
      <vt:lpstr>Drégely László: Macskaházi Benedek</vt:lpstr>
      <vt:lpstr>Macskaházi Benedek megfogott egy egeret.</vt:lpstr>
      <vt:lpstr>Egér mondta: Benedek, engedj már el engemet! Nem engedte Benedek,hanem nagyot nevetett.</vt:lpstr>
      <vt:lpstr>Ne nevess ki, Benedek, megharapom kezedet!</vt:lpstr>
      <vt:lpstr>Megijedt a Benedek, letette az egeret. Az egér jót nevetett, hoppon maradt Benedek.</vt:lpstr>
      <vt:lpstr>VÉGE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Drégely László  Macskaházi Benedek</dc:title>
  <dc:creator>Reka Miklovich</dc:creator>
  <cp:lastModifiedBy>Vörös Róza</cp:lastModifiedBy>
  <cp:revision>4</cp:revision>
  <dcterms:created xsi:type="dcterms:W3CDTF">2020-04-30T20:20:29Z</dcterms:created>
  <dcterms:modified xsi:type="dcterms:W3CDTF">2020-05-05T12:32:49Z</dcterms:modified>
</cp:coreProperties>
</file>