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7828-9942-4BF6-81BE-0810EE2FC14D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69E-5781-4E73-95B5-B5945A7BD1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799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7828-9942-4BF6-81BE-0810EE2FC14D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69E-5781-4E73-95B5-B5945A7BD1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791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7828-9942-4BF6-81BE-0810EE2FC14D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69E-5781-4E73-95B5-B5945A7BD1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6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7828-9942-4BF6-81BE-0810EE2FC14D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69E-5781-4E73-95B5-B5945A7BD1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101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7828-9942-4BF6-81BE-0810EE2FC14D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69E-5781-4E73-95B5-B5945A7BD1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652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7828-9942-4BF6-81BE-0810EE2FC14D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69E-5781-4E73-95B5-B5945A7BD1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469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7828-9942-4BF6-81BE-0810EE2FC14D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69E-5781-4E73-95B5-B5945A7BD1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616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7828-9942-4BF6-81BE-0810EE2FC14D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69E-5781-4E73-95B5-B5945A7BD1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638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7828-9942-4BF6-81BE-0810EE2FC14D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69E-5781-4E73-95B5-B5945A7BD1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273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7828-9942-4BF6-81BE-0810EE2FC14D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69E-5781-4E73-95B5-B5945A7BD1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114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7828-9942-4BF6-81BE-0810EE2FC14D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69E-5781-4E73-95B5-B5945A7BD1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53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/>
            </a:gs>
            <a:gs pos="55000">
              <a:srgbClr val="92D050"/>
            </a:gs>
            <a:gs pos="85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37828-9942-4BF6-81BE-0810EE2FC14D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669E-5781-4E73-95B5-B5945A7BD1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746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728" y="0"/>
            <a:ext cx="9106272" cy="2234679"/>
          </a:xfrm>
        </p:spPr>
        <p:txBody>
          <a:bodyPr>
            <a:normAutofit/>
          </a:bodyPr>
          <a:lstStyle/>
          <a:p>
            <a:r>
              <a:rPr lang="hu-HU" dirty="0" smtClean="0"/>
              <a:t>Vlagyimir </a:t>
            </a:r>
            <a:r>
              <a:rPr lang="hu-HU" dirty="0" err="1" smtClean="0"/>
              <a:t>Szutyejev</a:t>
            </a:r>
            <a:r>
              <a:rPr lang="hu-HU" dirty="0" smtClean="0"/>
              <a:t>: A </a:t>
            </a:r>
            <a:r>
              <a:rPr lang="hu-HU" dirty="0" smtClean="0"/>
              <a:t>kis hajó</a:t>
            </a:r>
            <a:endParaRPr lang="hu-HU" dirty="0"/>
          </a:p>
        </p:txBody>
      </p:sp>
      <p:pic>
        <p:nvPicPr>
          <p:cNvPr id="3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45" y="2234679"/>
            <a:ext cx="6710238" cy="432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373216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És nagy buzgón  munkához láttak: A szalmaszálat bedöfték a dióhéjba, a falevelet cérnával hozzákötötték és máris készen állt a kis hajó.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87" y="-12459"/>
            <a:ext cx="6476827" cy="5040000"/>
          </a:xfrm>
        </p:spPr>
      </p:pic>
    </p:spTree>
    <p:extLst>
      <p:ext uri="{BB962C8B-B14F-4D97-AF65-F5344CB8AC3E}">
        <p14:creationId xmlns:p14="http://schemas.microsoft.com/office/powerpoint/2010/main" val="7152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hajót vízre lökték.  Beleültek és elhajókáztak!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12" y="0"/>
            <a:ext cx="6720577" cy="5040000"/>
          </a:xfrm>
        </p:spPr>
      </p:pic>
    </p:spTree>
    <p:extLst>
      <p:ext uri="{BB962C8B-B14F-4D97-AF65-F5344CB8AC3E}">
        <p14:creationId xmlns:p14="http://schemas.microsoft.com/office/powerpoint/2010/main" val="13164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Brekus</a:t>
            </a:r>
            <a:r>
              <a:rPr lang="hu-HU" sz="2800" dirty="0" smtClean="0"/>
              <a:t> kidugta fejét a vízből, hogy tovább nevessen rajtuk, de a kishajó már messze járt… utol se érheted!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92" y="0"/>
            <a:ext cx="6356417" cy="5040000"/>
          </a:xfrm>
        </p:spPr>
      </p:pic>
    </p:spTree>
    <p:extLst>
      <p:ext uri="{BB962C8B-B14F-4D97-AF65-F5344CB8AC3E}">
        <p14:creationId xmlns:p14="http://schemas.microsoft.com/office/powerpoint/2010/main" val="33718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hu-HU" dirty="0" smtClean="0"/>
              <a:t>VÉGE</a:t>
            </a:r>
            <a:endParaRPr lang="hu-HU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0" y="56612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000" dirty="0" smtClean="0"/>
          </a:p>
          <a:p>
            <a:pPr algn="l"/>
            <a:endParaRPr lang="hu-HU" sz="2000" dirty="0"/>
          </a:p>
          <a:p>
            <a:pPr algn="l"/>
            <a:r>
              <a:rPr lang="hu-HU" sz="2000" dirty="0" smtClean="0"/>
              <a:t>Készítette: </a:t>
            </a:r>
            <a:r>
              <a:rPr lang="hu-HU" sz="2000" dirty="0" err="1" smtClean="0"/>
              <a:t>Miklovich</a:t>
            </a:r>
            <a:r>
              <a:rPr lang="hu-HU" sz="2000" dirty="0" smtClean="0"/>
              <a:t> Réka kisgyermeknevelő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3534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Autofit/>
          </a:bodyPr>
          <a:lstStyle/>
          <a:p>
            <a:r>
              <a:rPr lang="hu-HU" sz="2800" dirty="0" smtClean="0"/>
              <a:t>Sétálni indult </a:t>
            </a:r>
            <a:r>
              <a:rPr lang="hu-HU" sz="2800" dirty="0" err="1" smtClean="0"/>
              <a:t>Brekus</a:t>
            </a:r>
            <a:r>
              <a:rPr lang="hu-HU" sz="2800" dirty="0" smtClean="0"/>
              <a:t>, </a:t>
            </a:r>
            <a:r>
              <a:rPr lang="hu-HU" sz="2800" dirty="0" err="1" smtClean="0"/>
              <a:t>Kispipi</a:t>
            </a:r>
            <a:r>
              <a:rPr lang="hu-HU" sz="2800" dirty="0" smtClean="0"/>
              <a:t>, Egérke, Hangyácska és Katicabogárka. Elérkeztek egy patakhoz.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4" y="0"/>
            <a:ext cx="7803852" cy="5033279"/>
          </a:xfrm>
        </p:spPr>
      </p:pic>
    </p:spTree>
    <p:extLst>
      <p:ext uri="{BB962C8B-B14F-4D97-AF65-F5344CB8AC3E}">
        <p14:creationId xmlns:p14="http://schemas.microsoft.com/office/powerpoint/2010/main" val="12693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301208"/>
            <a:ext cx="9144000" cy="1296144"/>
          </a:xfrm>
        </p:spPr>
        <p:txBody>
          <a:bodyPr>
            <a:noAutofit/>
          </a:bodyPr>
          <a:lstStyle/>
          <a:p>
            <a:r>
              <a:rPr lang="hu-HU" sz="2800" dirty="0" smtClean="0"/>
              <a:t>- Fürödjünk meg! – brekegte </a:t>
            </a:r>
            <a:r>
              <a:rPr lang="hu-HU" sz="2800" dirty="0" err="1" smtClean="0"/>
              <a:t>Brekus</a:t>
            </a:r>
            <a:r>
              <a:rPr lang="hu-HU" sz="2800" dirty="0" smtClean="0"/>
              <a:t> és beugrott a vízbe.</a:t>
            </a:r>
            <a:br>
              <a:rPr lang="hu-HU" sz="2800" dirty="0" smtClean="0"/>
            </a:br>
            <a:r>
              <a:rPr lang="hu-HU" sz="2800" dirty="0" smtClean="0"/>
              <a:t>- Nem tudunk úszni – mondta </a:t>
            </a:r>
            <a:r>
              <a:rPr lang="hu-HU" sz="2800" dirty="0" err="1" smtClean="0"/>
              <a:t>Kispipi</a:t>
            </a:r>
            <a:r>
              <a:rPr lang="hu-HU" sz="2800" dirty="0" smtClean="0"/>
              <a:t>, Egérke, Hangyácska és Katicabogárka.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2" y="0"/>
            <a:ext cx="6845296" cy="5040000"/>
          </a:xfrm>
        </p:spPr>
      </p:pic>
    </p:spTree>
    <p:extLst>
      <p:ext uri="{BB962C8B-B14F-4D97-AF65-F5344CB8AC3E}">
        <p14:creationId xmlns:p14="http://schemas.microsoft.com/office/powerpoint/2010/main" val="28812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301208"/>
            <a:ext cx="9144000" cy="1359024"/>
          </a:xfrm>
        </p:spPr>
        <p:txBody>
          <a:bodyPr>
            <a:noAutofit/>
          </a:bodyPr>
          <a:lstStyle/>
          <a:p>
            <a:r>
              <a:rPr lang="hu-HU" sz="2800" dirty="0" smtClean="0"/>
              <a:t>- </a:t>
            </a:r>
            <a:r>
              <a:rPr lang="hu-HU" sz="2800" dirty="0" err="1" smtClean="0"/>
              <a:t>Brehe-he-he</a:t>
            </a:r>
            <a:r>
              <a:rPr lang="hu-HU" sz="2800" dirty="0" smtClean="0"/>
              <a:t>! – nevetett rajtuk </a:t>
            </a:r>
            <a:r>
              <a:rPr lang="hu-HU" sz="2800" dirty="0" err="1" smtClean="0"/>
              <a:t>Brekus</a:t>
            </a:r>
            <a:r>
              <a:rPr lang="hu-HU" sz="2800" dirty="0" smtClean="0"/>
              <a:t>. – No hiszen, nem sokra megyek veletek! – És úgy kacagott, hogy majdnem vízbe fúlt.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0" y="0"/>
            <a:ext cx="6720000" cy="5040000"/>
          </a:xfrm>
        </p:spPr>
      </p:pic>
    </p:spTree>
    <p:extLst>
      <p:ext uri="{BB962C8B-B14F-4D97-AF65-F5344CB8AC3E}">
        <p14:creationId xmlns:p14="http://schemas.microsoft.com/office/powerpoint/2010/main" val="9463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301208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Nagyon megbántódott ezen </a:t>
            </a:r>
            <a:r>
              <a:rPr lang="hu-HU" sz="2800" dirty="0" err="1" smtClean="0"/>
              <a:t>Kispipi</a:t>
            </a:r>
            <a:r>
              <a:rPr lang="hu-HU" sz="2800" dirty="0" smtClean="0"/>
              <a:t>, Egérke, Hangyácska és Katicabogárka. Törték a fejüket, mitévők legyenek. Addig-addig törték a fejüket, míg végre kitaláltak valamit.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34" y="0"/>
            <a:ext cx="4988332" cy="5040000"/>
          </a:xfrm>
        </p:spPr>
      </p:pic>
    </p:spTree>
    <p:extLst>
      <p:ext uri="{BB962C8B-B14F-4D97-AF65-F5344CB8AC3E}">
        <p14:creationId xmlns:p14="http://schemas.microsoft.com/office/powerpoint/2010/main" val="9392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Kispipi</a:t>
            </a:r>
            <a:r>
              <a:rPr lang="hu-HU" sz="2800" dirty="0" smtClean="0"/>
              <a:t> elment és hozott egy falevelet.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0" y="0"/>
            <a:ext cx="6720000" cy="5040000"/>
          </a:xfrm>
        </p:spPr>
      </p:pic>
    </p:spTree>
    <p:extLst>
      <p:ext uri="{BB962C8B-B14F-4D97-AF65-F5344CB8AC3E}">
        <p14:creationId xmlns:p14="http://schemas.microsoft.com/office/powerpoint/2010/main" val="20692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Egérke egy fél dióhéjat.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0" y="0"/>
            <a:ext cx="6720000" cy="5040000"/>
          </a:xfrm>
        </p:spPr>
      </p:pic>
    </p:spTree>
    <p:extLst>
      <p:ext uri="{BB962C8B-B14F-4D97-AF65-F5344CB8AC3E}">
        <p14:creationId xmlns:p14="http://schemas.microsoft.com/office/powerpoint/2010/main" val="1890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Hangyácska egy szalmaszálat vonszolt oda valahonnan.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0" y="0"/>
            <a:ext cx="6720000" cy="5040000"/>
          </a:xfrm>
        </p:spPr>
      </p:pic>
    </p:spTree>
    <p:extLst>
      <p:ext uri="{BB962C8B-B14F-4D97-AF65-F5344CB8AC3E}">
        <p14:creationId xmlns:p14="http://schemas.microsoft.com/office/powerpoint/2010/main" val="38337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Katicabogárka pedig egy cérnaszálat.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0" y="8778"/>
            <a:ext cx="6720000" cy="5040000"/>
          </a:xfrm>
        </p:spPr>
      </p:pic>
    </p:spTree>
    <p:extLst>
      <p:ext uri="{BB962C8B-B14F-4D97-AF65-F5344CB8AC3E}">
        <p14:creationId xmlns:p14="http://schemas.microsoft.com/office/powerpoint/2010/main" val="38588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174</Words>
  <Application>Microsoft Office PowerPoint</Application>
  <PresentationFormat>Diavetítés a képernyőre (4:3 oldalarány)</PresentationFormat>
  <Paragraphs>16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Office-téma</vt:lpstr>
      <vt:lpstr>Vlagyimir Szutyejev: A kis hajó</vt:lpstr>
      <vt:lpstr>Sétálni indult Brekus, Kispipi, Egérke, Hangyácska és Katicabogárka. Elérkeztek egy patakhoz.</vt:lpstr>
      <vt:lpstr>- Fürödjünk meg! – brekegte Brekus és beugrott a vízbe. - Nem tudunk úszni – mondta Kispipi, Egérke, Hangyácska és Katicabogárka.</vt:lpstr>
      <vt:lpstr>- Brehe-he-he! – nevetett rajtuk Brekus. – No hiszen, nem sokra megyek veletek! – És úgy kacagott, hogy majdnem vízbe fúlt.</vt:lpstr>
      <vt:lpstr>Nagyon megbántódott ezen Kispipi, Egérke, Hangyácska és Katicabogárka. Törték a fejüket, mitévők legyenek. Addig-addig törték a fejüket, míg végre kitaláltak valamit.</vt:lpstr>
      <vt:lpstr>Kispipi elment és hozott egy falevelet.</vt:lpstr>
      <vt:lpstr>Egérke egy fél dióhéjat.</vt:lpstr>
      <vt:lpstr>Hangyácska egy szalmaszálat vonszolt oda valahonnan.</vt:lpstr>
      <vt:lpstr>Katicabogárka pedig egy cérnaszálat.</vt:lpstr>
      <vt:lpstr>És nagy buzgón  munkához láttak: A szalmaszálat bedöfték a dióhéjba, a falevelet cérnával hozzákötötték és máris készen állt a kis hajó.</vt:lpstr>
      <vt:lpstr>A hajót vízre lökték.  Beleültek és elhajókáztak!</vt:lpstr>
      <vt:lpstr>Brekus kidugta fejét a vízből, hogy tovább nevessen rajtuk, de a kishajó már messze járt… utol se érheted!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Vlagyimir Szutyejev  A kis hajó</dc:title>
  <dc:creator>Reka Miklovich</dc:creator>
  <cp:lastModifiedBy>Vörös Róza</cp:lastModifiedBy>
  <cp:revision>13</cp:revision>
  <dcterms:created xsi:type="dcterms:W3CDTF">2020-04-30T20:30:04Z</dcterms:created>
  <dcterms:modified xsi:type="dcterms:W3CDTF">2020-05-05T12:42:25Z</dcterms:modified>
</cp:coreProperties>
</file>