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60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DF589-E5D5-4261-8915-2308D82184C7}" type="datetimeFigureOut">
              <a:rPr lang="hu-HU" smtClean="0"/>
              <a:t>2020. 05. 05.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9DE72-3793-42D9-B724-BAC6D569639C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DF589-E5D5-4261-8915-2308D82184C7}" type="datetimeFigureOut">
              <a:rPr lang="hu-HU" smtClean="0"/>
              <a:t>2020. 05. 05.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9DE72-3793-42D9-B724-BAC6D569639C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DF589-E5D5-4261-8915-2308D82184C7}" type="datetimeFigureOut">
              <a:rPr lang="hu-HU" smtClean="0"/>
              <a:t>2020. 05. 05.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9DE72-3793-42D9-B724-BAC6D569639C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DF589-E5D5-4261-8915-2308D82184C7}" type="datetimeFigureOut">
              <a:rPr lang="hu-HU" smtClean="0"/>
              <a:t>2020. 05. 05.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9DE72-3793-42D9-B724-BAC6D569639C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DF589-E5D5-4261-8915-2308D82184C7}" type="datetimeFigureOut">
              <a:rPr lang="hu-HU" smtClean="0"/>
              <a:t>2020. 05. 05.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9DE72-3793-42D9-B724-BAC6D569639C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DF589-E5D5-4261-8915-2308D82184C7}" type="datetimeFigureOut">
              <a:rPr lang="hu-HU" smtClean="0"/>
              <a:t>2020. 05. 05.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9DE72-3793-42D9-B724-BAC6D569639C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DF589-E5D5-4261-8915-2308D82184C7}" type="datetimeFigureOut">
              <a:rPr lang="hu-HU" smtClean="0"/>
              <a:t>2020. 05. 05.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9DE72-3793-42D9-B724-BAC6D569639C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DF589-E5D5-4261-8915-2308D82184C7}" type="datetimeFigureOut">
              <a:rPr lang="hu-HU" smtClean="0"/>
              <a:t>2020. 05. 05.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9DE72-3793-42D9-B724-BAC6D569639C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DF589-E5D5-4261-8915-2308D82184C7}" type="datetimeFigureOut">
              <a:rPr lang="hu-HU" smtClean="0"/>
              <a:t>2020. 05. 05.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9DE72-3793-42D9-B724-BAC6D569639C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DF589-E5D5-4261-8915-2308D82184C7}" type="datetimeFigureOut">
              <a:rPr lang="hu-HU" smtClean="0"/>
              <a:t>2020. 05. 05.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9DE72-3793-42D9-B724-BAC6D569639C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DF589-E5D5-4261-8915-2308D82184C7}" type="datetimeFigureOut">
              <a:rPr lang="hu-HU" smtClean="0"/>
              <a:t>2020. 05. 05.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9DE72-3793-42D9-B724-BAC6D569639C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rgbClr val="FFC000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1DF589-E5D5-4261-8915-2308D82184C7}" type="datetimeFigureOut">
              <a:rPr lang="hu-HU" smtClean="0"/>
              <a:t>2020. 05. 05.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D9DE72-3793-42D9-B724-BAC6D569639C}" type="slidenum">
              <a:rPr lang="hu-HU" smtClean="0"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3568" y="32971"/>
            <a:ext cx="7772400" cy="1955870"/>
          </a:xfrm>
        </p:spPr>
        <p:txBody>
          <a:bodyPr>
            <a:normAutofit fontScale="90000"/>
          </a:bodyPr>
          <a:lstStyle/>
          <a:p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Zelk </a:t>
            </a:r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Zoltán</a:t>
            </a:r>
            <a:b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sz="8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Ákom</a:t>
            </a:r>
            <a:r>
              <a:rPr lang="hu-HU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8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bákom</a:t>
            </a:r>
            <a:endParaRPr lang="hu-HU" sz="8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Tartalom helye 3" descr="Áki 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21496" y="2420888"/>
            <a:ext cx="4896544" cy="367240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5877272"/>
            <a:ext cx="8229600" cy="792088"/>
          </a:xfrm>
        </p:spPr>
        <p:txBody>
          <a:bodyPr>
            <a:noAutofit/>
          </a:bodyPr>
          <a:lstStyle/>
          <a:p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Egyszer régen az irkámon</a:t>
            </a:r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született </a:t>
            </a: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egy ákombákom.</a:t>
            </a:r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hu-H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Tartalom helye 3" descr="Áki 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70529" y="476250"/>
            <a:ext cx="6625167" cy="49688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9552" y="530120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hu-H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Hát egyszer csak látom, </a:t>
            </a:r>
            <a:r>
              <a:rPr lang="hu-HU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látom</a:t>
            </a: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két </a:t>
            </a:r>
            <a:r>
              <a:rPr lang="hu-H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lábra áll az irkámon,</a:t>
            </a:r>
            <a:r>
              <a:rPr lang="hu-H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hu-H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úgy indul el ákombákom</a:t>
            </a:r>
            <a:r>
              <a:rPr lang="hu-H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Azt </a:t>
            </a:r>
            <a:r>
              <a:rPr lang="hu-H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hittem, már sosem látom</a:t>
            </a:r>
            <a:r>
              <a:rPr lang="hu-H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oly </a:t>
            </a:r>
            <a:r>
              <a:rPr lang="hu-H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messze ment </a:t>
            </a:r>
            <a:r>
              <a:rPr lang="hu-H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Ákombákom.</a:t>
            </a:r>
            <a:endParaRPr lang="hu-HU" sz="3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Tartalom helye 5" descr="Áki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71600" y="404664"/>
            <a:ext cx="7118122" cy="452596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5373216"/>
            <a:ext cx="8229600" cy="1143000"/>
          </a:xfrm>
        </p:spPr>
        <p:txBody>
          <a:bodyPr>
            <a:noAutofit/>
          </a:bodyPr>
          <a:lstStyle/>
          <a:p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mikor az erdőt </a:t>
            </a:r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járom ül </a:t>
            </a: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az </a:t>
            </a:r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ágon ákombákom, s </a:t>
            </a: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rajta van a nagykabátom</a:t>
            </a:r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Szólok </a:t>
            </a: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hozzá: </a:t>
            </a:r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Ákombákom, mért </a:t>
            </a: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vitted el a kabátom</a:t>
            </a:r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hu-H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Tartalom helye 3" descr="Áki 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43608" y="476672"/>
            <a:ext cx="7020728" cy="452596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5373216"/>
            <a:ext cx="8229600" cy="1143000"/>
          </a:xfrm>
        </p:spPr>
        <p:txBody>
          <a:bodyPr>
            <a:normAutofit/>
          </a:bodyPr>
          <a:lstStyle/>
          <a:p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Eső esik, mindig ázom</a:t>
            </a:r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hideg </a:t>
            </a: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szél fúj, mindig </a:t>
            </a:r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fázom Légy </a:t>
            </a: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olyan jó, ákombákom</a:t>
            </a:r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add </a:t>
            </a: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vissza a nagykabátom!</a:t>
            </a:r>
          </a:p>
        </p:txBody>
      </p:sp>
      <p:pic>
        <p:nvPicPr>
          <p:cNvPr id="4" name="Tartalom helye 3" descr="Áki 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43608" y="548680"/>
            <a:ext cx="6996952" cy="452596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5373216"/>
            <a:ext cx="8229600" cy="1143000"/>
          </a:xfrm>
        </p:spPr>
        <p:txBody>
          <a:bodyPr>
            <a:normAutofit/>
          </a:bodyPr>
          <a:lstStyle/>
          <a:p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 képzeljétek, jövő nyáron</a:t>
            </a:r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eljött </a:t>
            </a: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hozzám ákombákom</a:t>
            </a:r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b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 </a:t>
            </a: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visszaadta nagykabátom!</a:t>
            </a:r>
          </a:p>
        </p:txBody>
      </p:sp>
      <p:pic>
        <p:nvPicPr>
          <p:cNvPr id="4" name="Tartalom helye 3" descr="Áki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71600" y="476672"/>
            <a:ext cx="7118122" cy="452596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166019"/>
            <a:ext cx="8229600" cy="4525963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hu-H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None/>
            </a:pPr>
            <a:r>
              <a:rPr lang="hu-HU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Vége</a:t>
            </a:r>
            <a:endParaRPr lang="hu-HU" sz="9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ím 1"/>
          <p:cNvSpPr txBox="1">
            <a:spLocks/>
          </p:cNvSpPr>
          <p:nvPr/>
        </p:nvSpPr>
        <p:spPr>
          <a:xfrm>
            <a:off x="0" y="5517232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GB"/>
            </a:defPPr>
            <a:lvl1pPr algn="l" defTabSz="44926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+mn-cs"/>
              </a:defRPr>
            </a:lvl1pPr>
            <a:lvl2pPr marL="742950" indent="-285750" algn="l" defTabSz="44926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+mn-cs"/>
              </a:defRPr>
            </a:lvl9pPr>
          </a:lstStyle>
          <a:p>
            <a:pPr algn="l"/>
            <a:endParaRPr lang="hu-H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hu-H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Készítette: </a:t>
            </a:r>
            <a:r>
              <a:rPr lang="hu-H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Felhoffer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Enikő kisgyermeknevelő</a:t>
            </a:r>
            <a:endParaRPr lang="hu-H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90</Words>
  <Application>Microsoft Office PowerPoint</Application>
  <PresentationFormat>Diavetítés a képernyőre (4:3 oldalarány)</PresentationFormat>
  <Paragraphs>11</Paragraphs>
  <Slides>7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7</vt:i4>
      </vt:variant>
    </vt:vector>
  </HeadingPairs>
  <TitlesOfParts>
    <vt:vector size="12" baseType="lpstr">
      <vt:lpstr>Microsoft YaHei</vt:lpstr>
      <vt:lpstr>Arial</vt:lpstr>
      <vt:lpstr>Calibri</vt:lpstr>
      <vt:lpstr>Times New Roman</vt:lpstr>
      <vt:lpstr>Office-téma</vt:lpstr>
      <vt:lpstr>Zelk Zoltán Ákom bákom</vt:lpstr>
      <vt:lpstr>Egyszer régen az irkámon, született egy ákombákom. </vt:lpstr>
      <vt:lpstr>Hát egyszer csak látom, látom: két lábra áll az irkámon, úgy indul el ákombákom. Azt hittem, már sosem látom, oly messze ment Ákombákom.</vt:lpstr>
      <vt:lpstr>De mikor az erdőt járom ül az ágon ákombákom, s rajta van a nagykabátom. Szólok hozzá: Ákombákom, mért vitted el a kabátom?</vt:lpstr>
      <vt:lpstr>Eső esik, mindig ázom, hideg szél fúj, mindig fázom Légy olyan jó, ákombákom: add vissza a nagykabátom!</vt:lpstr>
      <vt:lpstr>S képzeljétek, jövő nyáron, eljött hozzám ákombákom:  s visszaadta nagykabátom!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Zelk Zoltán  Ákombákom</dc:title>
  <dc:creator>User</dc:creator>
  <cp:lastModifiedBy>Vörös Róza</cp:lastModifiedBy>
  <cp:revision>4</cp:revision>
  <dcterms:created xsi:type="dcterms:W3CDTF">2020-05-02T14:15:14Z</dcterms:created>
  <dcterms:modified xsi:type="dcterms:W3CDTF">2020-05-05T13:04:22Z</dcterms:modified>
</cp:coreProperties>
</file>