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rgbClr val="FFC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F589-E5D5-4261-8915-2308D82184C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9DE72-3793-42D9-B724-BAC6D569639C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2971"/>
            <a:ext cx="7772400" cy="195587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Zelk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Zoltán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Ákom</a:t>
            </a:r>
            <a:r>
              <a:rPr lang="hu-H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bákom</a:t>
            </a:r>
            <a:endParaRPr lang="hu-H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artalom helye 3" descr="Áki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1496" y="2420888"/>
            <a:ext cx="4896544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229600" cy="792088"/>
          </a:xfrm>
        </p:spPr>
        <p:txBody>
          <a:bodyPr>
            <a:no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Egyszer régen az irkámon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született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ákombákom.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 descr="Áki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0529" y="476250"/>
            <a:ext cx="6625167" cy="496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egyszer csak látom,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látom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két 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lábra áll az irkámon,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úgy indul el ákombákom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Azt 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hittem, már sosem látom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oly 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messze ment 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Ákombákom.</a:t>
            </a:r>
            <a:endParaRPr lang="hu-H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5" descr="Áki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11812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mikor az erdőt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járom ül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ágon ákombákom, 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rajta van a nagykabátom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Szólok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hozzá: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Ákombákom, mért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vitted el a kabátom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 descr="Áki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020728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Eső esik, mindig ázom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hideg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szél fúj, mindig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fázom Légy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jó, ákombákom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add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 a nagykabátom!</a:t>
            </a:r>
          </a:p>
        </p:txBody>
      </p:sp>
      <p:pic>
        <p:nvPicPr>
          <p:cNvPr id="4" name="Tartalom helye 3" descr="Áki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99695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képzeljétek, jövő nyáron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eljött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hozzám ákombákom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visszaadta nagykabátom!</a:t>
            </a:r>
          </a:p>
        </p:txBody>
      </p:sp>
      <p:pic>
        <p:nvPicPr>
          <p:cNvPr id="4" name="Tartalom helye 3" descr="Áki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11812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u-H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Vége</a:t>
            </a:r>
            <a:endParaRPr lang="hu-H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55172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l"/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Felhoffer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Enikő kisgyermeknevelő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90</Words>
  <Application>Microsoft Office PowerPoint</Application>
  <PresentationFormat>Diavetítés a képernyőre (4:3 oldalarány)</PresentationFormat>
  <Paragraphs>11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Microsoft YaHei</vt:lpstr>
      <vt:lpstr>Arial</vt:lpstr>
      <vt:lpstr>Calibri</vt:lpstr>
      <vt:lpstr>Times New Roman</vt:lpstr>
      <vt:lpstr>Office-téma</vt:lpstr>
      <vt:lpstr>Zelk Zoltán Ákom bákom</vt:lpstr>
      <vt:lpstr>Egyszer régen az irkámon, született egy ákombákom. </vt:lpstr>
      <vt:lpstr>Hát egyszer csak látom, látom: két lábra áll az irkámon, úgy indul el ákombákom. Azt hittem, már sosem látom, oly messze ment Ákombákom.</vt:lpstr>
      <vt:lpstr>De mikor az erdőt járom ül az ágon ákombákom, s rajta van a nagykabátom. Szólok hozzá: Ákombákom, mért vitted el a kabátom?</vt:lpstr>
      <vt:lpstr>Eső esik, mindig ázom, hideg szél fúj, mindig fázom Légy olyan jó, ákombákom: add vissza a nagykabátom!</vt:lpstr>
      <vt:lpstr>S képzeljétek, jövő nyáron, eljött hozzám ákombákom:  s visszaadta nagykabátom!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Zelk Zoltán  Ákombákom</dc:title>
  <dc:creator>User</dc:creator>
  <cp:lastModifiedBy>Vörös Róza</cp:lastModifiedBy>
  <cp:revision>4</cp:revision>
  <dcterms:created xsi:type="dcterms:W3CDTF">2020-05-02T14:15:14Z</dcterms:created>
  <dcterms:modified xsi:type="dcterms:W3CDTF">2020-05-05T13:04:22Z</dcterms:modified>
</cp:coreProperties>
</file>